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072EC-81AE-5D59-7376-04EC8EF5AC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CB8888-8368-CF9C-59C6-F6ABD9072D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5AE9D-2A9D-BF20-F64E-3EA043677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01C1-9E94-4A48-8110-48BFB65C320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E7D850-5913-D823-2475-EB3323C31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BA8186-67C9-4992-E4FD-FD03ADB99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A90E-D79C-48C4-8841-058F1D411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618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9995A-9D92-DB8C-53CF-028969CEA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C7E06B-1291-1C63-ED74-901A00FD9E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EDF079-2440-ACAD-C51C-F67C3EBC2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01C1-9E94-4A48-8110-48BFB65C320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DB1E4C-A8A7-6668-B58A-AA38BD4AB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9F8661-4E51-775F-01FF-A19006A2A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A90E-D79C-48C4-8841-058F1D411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299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5E42E1-7692-DA63-6EB5-36D4214F0B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CDED24-E8A6-D9EF-E6FA-1135DA09F5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00E191-FD34-8506-03D5-0C2192824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01C1-9E94-4A48-8110-48BFB65C320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1D1198-9838-F79F-8174-3A30764D0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E327E6-0809-6893-B1C0-A3A7547E1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A90E-D79C-48C4-8841-058F1D411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358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17A84-D1B5-D44B-D155-EA8FDD055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BF24C-5F8F-847F-95C4-15C5EFEBE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39BC9C-58A8-56BD-D461-165EA47E9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01C1-9E94-4A48-8110-48BFB65C320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F82083-F810-F317-6FE7-475B4B4C8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04554A-BBA1-7388-576D-19EB1AB04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A90E-D79C-48C4-8841-058F1D411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288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03B55-0067-E088-6DE7-51D8A05CA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FA4F51-CCC6-95A5-A99A-86F08C4C7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AB057D-6E33-E569-5A1D-FF4287326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01C1-9E94-4A48-8110-48BFB65C320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86C255-ECF0-9C71-CAB7-4577CCC78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04AF2-8876-BDC7-77C0-C705D0FE4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A90E-D79C-48C4-8841-058F1D411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538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9860D-7623-AF49-031A-2CC409741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0B6B98-8D67-3AC8-8FE7-A64E50CEDA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EF4EA7-3F65-9686-E691-61E51FDEE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1293F4-F3A9-4BC4-BBCE-1B5AA0BE5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01C1-9E94-4A48-8110-48BFB65C320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5C5945-620B-3AE5-574C-D05A243B8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52D2D3-5AC3-02A2-4930-5323FA668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A90E-D79C-48C4-8841-058F1D411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748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87232-CB1F-EB29-55BE-E0211C4D7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BE5CED-C744-957E-1B9D-B4E44DAC19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06015A-A906-9B5F-7FAB-93A3CC8391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3EC484-692B-A935-4022-1B0CC8F40E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26C2BB-752C-1837-48FB-98E7FA3C24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2733F0-361B-5A72-AAC4-42B790A89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01C1-9E94-4A48-8110-48BFB65C320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08EA6C-6BDF-CB38-FA55-AF04C0197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F5F787-6346-EE47-1A46-DF930900B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A90E-D79C-48C4-8841-058F1D411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532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1C6C0-1B58-5162-D458-BF234FC2B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CD188A-1D85-7B65-4684-CB14BD0A1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01C1-9E94-4A48-8110-48BFB65C320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9B476E-3A95-DB36-EFC0-24D319D43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7A8F63-2BF5-3EBC-2447-7B261B09C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A90E-D79C-48C4-8841-058F1D411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874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B6C197-691A-2A01-F9B2-D08B02B9C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01C1-9E94-4A48-8110-48BFB65C320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737182-3066-92C5-ACB6-299C3D53D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23C42D-4576-60F1-06CE-A3EA9D6B7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A90E-D79C-48C4-8841-058F1D411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896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F90C1-F633-A3DF-05AC-F8A612FA4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652888-F18D-C288-2B7C-D8F75D03B3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432F67-1ACC-1E83-47D7-9DD31A385E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17752E-4D1E-8861-851F-40E6E69F6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01C1-9E94-4A48-8110-48BFB65C320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37EF1F-98C8-6EF2-17ED-A000B438D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E19E0D-5D2E-116B-E748-E50629855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A90E-D79C-48C4-8841-058F1D411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363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653A4-5A58-7B8B-4878-EB442F471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183292-46AD-E95F-C073-77C875B2CD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8FA549-353C-BC8B-0691-4E09D14760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6EF79A-606B-026C-C173-D94C67875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01C1-9E94-4A48-8110-48BFB65C320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9BF2F1-6E47-C82A-9CB4-F990375A6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9BA57A-29A2-2ABC-F0DD-BA93B197D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A90E-D79C-48C4-8841-058F1D411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019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496314-155A-6B31-383B-EBAA80FE5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22F9F1-ACDA-D5F0-9C89-DD6E659C7E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6465BD-0D90-5890-755E-5535817DE6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C901C1-9E94-4A48-8110-48BFB65C320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19735E-A690-8114-662C-3EFCA1E721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C8722-4861-5BCC-877B-22F25F73C9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BAA90E-D79C-48C4-8841-058F1D411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848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551E8-02C7-5A24-BB53-776A7A342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3420" y="1412111"/>
            <a:ext cx="1378955" cy="278577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5" name="Content Placeholder 4" descr="A picture containing grass, outdoor">
            <a:extLst>
              <a:ext uri="{FF2B5EF4-FFF2-40B4-BE49-F238E27FC236}">
                <a16:creationId xmlns:a16="http://schemas.microsoft.com/office/drawing/2014/main" id="{B66E3B31-8BA0-6093-FA25-AF74550025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6531" y="154380"/>
            <a:ext cx="9155874" cy="6424550"/>
          </a:xfr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4C6A61E3-BA25-4794-7E64-C4094B1A8CED}"/>
              </a:ext>
            </a:extLst>
          </p:cNvPr>
          <p:cNvSpPr/>
          <p:nvPr/>
        </p:nvSpPr>
        <p:spPr>
          <a:xfrm>
            <a:off x="10189308" y="511617"/>
            <a:ext cx="105761" cy="10157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8F2797B-77AF-D701-E536-4D756FF4E261}"/>
              </a:ext>
            </a:extLst>
          </p:cNvPr>
          <p:cNvSpPr/>
          <p:nvPr/>
        </p:nvSpPr>
        <p:spPr>
          <a:xfrm>
            <a:off x="5990239" y="2936885"/>
            <a:ext cx="105761" cy="10157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FDB75BC-187D-548C-9F4E-3ED2B689D720}"/>
              </a:ext>
            </a:extLst>
          </p:cNvPr>
          <p:cNvSpPr/>
          <p:nvPr/>
        </p:nvSpPr>
        <p:spPr>
          <a:xfrm>
            <a:off x="4071792" y="630535"/>
            <a:ext cx="105761" cy="10157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C0C98FB-B59B-FA68-3710-3543C4EF6846}"/>
              </a:ext>
            </a:extLst>
          </p:cNvPr>
          <p:cNvSpPr/>
          <p:nvPr/>
        </p:nvSpPr>
        <p:spPr>
          <a:xfrm>
            <a:off x="2406150" y="2335039"/>
            <a:ext cx="105761" cy="10157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F6B3F8C-76F2-4C37-024E-A1015A89266A}"/>
              </a:ext>
            </a:extLst>
          </p:cNvPr>
          <p:cNvSpPr/>
          <p:nvPr/>
        </p:nvSpPr>
        <p:spPr>
          <a:xfrm>
            <a:off x="2352690" y="4617268"/>
            <a:ext cx="105761" cy="10157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655893F-61D9-4946-1FC9-F6362376691B}"/>
              </a:ext>
            </a:extLst>
          </p:cNvPr>
          <p:cNvSpPr/>
          <p:nvPr/>
        </p:nvSpPr>
        <p:spPr>
          <a:xfrm>
            <a:off x="6010869" y="6136074"/>
            <a:ext cx="105761" cy="10157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5B077D3-2B3F-270C-6030-E82E4661A344}"/>
              </a:ext>
            </a:extLst>
          </p:cNvPr>
          <p:cNvSpPr/>
          <p:nvPr/>
        </p:nvSpPr>
        <p:spPr>
          <a:xfrm>
            <a:off x="8145355" y="6128321"/>
            <a:ext cx="105761" cy="10157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5DBE29D-6D34-1934-840C-64147F3237B7}"/>
              </a:ext>
            </a:extLst>
          </p:cNvPr>
          <p:cNvSpPr/>
          <p:nvPr/>
        </p:nvSpPr>
        <p:spPr>
          <a:xfrm>
            <a:off x="8844601" y="1963900"/>
            <a:ext cx="105761" cy="10157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320E4A3-668F-1F14-89E9-3AA7C7483E7C}"/>
              </a:ext>
            </a:extLst>
          </p:cNvPr>
          <p:cNvSpPr/>
          <p:nvPr/>
        </p:nvSpPr>
        <p:spPr>
          <a:xfrm>
            <a:off x="7447901" y="2081025"/>
            <a:ext cx="105761" cy="10157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6DF71FE-AF90-F939-FBCA-93DB67CD4BEC}"/>
              </a:ext>
            </a:extLst>
          </p:cNvPr>
          <p:cNvSpPr/>
          <p:nvPr/>
        </p:nvSpPr>
        <p:spPr>
          <a:xfrm>
            <a:off x="9694456" y="3366655"/>
            <a:ext cx="105761" cy="10157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5651AE3-7965-784C-62CD-C7AD08535640}"/>
              </a:ext>
            </a:extLst>
          </p:cNvPr>
          <p:cNvSpPr/>
          <p:nvPr/>
        </p:nvSpPr>
        <p:spPr>
          <a:xfrm>
            <a:off x="10158850" y="5718318"/>
            <a:ext cx="105761" cy="10157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3FF51BE-3D7F-C798-7484-4A530C2CCF85}"/>
              </a:ext>
            </a:extLst>
          </p:cNvPr>
          <p:cNvSpPr/>
          <p:nvPr/>
        </p:nvSpPr>
        <p:spPr>
          <a:xfrm>
            <a:off x="9255185" y="5053137"/>
            <a:ext cx="105761" cy="10157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1D1A034-DEE9-6062-30DE-CA18882D1FF4}"/>
              </a:ext>
            </a:extLst>
          </p:cNvPr>
          <p:cNvSpPr/>
          <p:nvPr/>
        </p:nvSpPr>
        <p:spPr>
          <a:xfrm>
            <a:off x="2608421" y="2131809"/>
            <a:ext cx="29367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cap="none" spc="0" dirty="0">
                <a:ln w="6350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51CE23-A90D-9E3D-873C-CA7085B1286B}"/>
              </a:ext>
            </a:extLst>
          </p:cNvPr>
          <p:cNvSpPr/>
          <p:nvPr/>
        </p:nvSpPr>
        <p:spPr>
          <a:xfrm>
            <a:off x="4279385" y="550860"/>
            <a:ext cx="293671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6350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</a:t>
            </a:r>
            <a:endParaRPr lang="en-US" sz="1600" b="1" cap="none" spc="0" dirty="0">
              <a:ln w="6350"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7B7BA3-6C55-1BD6-BD11-D91BBA47263D}"/>
              </a:ext>
            </a:extLst>
          </p:cNvPr>
          <p:cNvSpPr/>
          <p:nvPr/>
        </p:nvSpPr>
        <p:spPr>
          <a:xfrm>
            <a:off x="2511911" y="4430915"/>
            <a:ext cx="293671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cap="none" spc="0" dirty="0">
                <a:ln w="6350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5DF864F-DEFC-A658-0C50-FC7E8C3E250D}"/>
              </a:ext>
            </a:extLst>
          </p:cNvPr>
          <p:cNvSpPr/>
          <p:nvPr/>
        </p:nvSpPr>
        <p:spPr>
          <a:xfrm>
            <a:off x="9400785" y="4883860"/>
            <a:ext cx="293671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6350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endParaRPr lang="en-US" sz="1600" b="1" cap="none" spc="0" dirty="0">
              <a:ln w="6350"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7EFD9C5-5174-841C-95F7-4788ABD62A02}"/>
              </a:ext>
            </a:extLst>
          </p:cNvPr>
          <p:cNvSpPr/>
          <p:nvPr/>
        </p:nvSpPr>
        <p:spPr>
          <a:xfrm>
            <a:off x="8803526" y="1551399"/>
            <a:ext cx="293671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6350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</a:t>
            </a:r>
            <a:endParaRPr lang="en-US" sz="1600" b="1" cap="none" spc="0" dirty="0">
              <a:ln w="6350"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DBD7C34-C545-459B-BB75-7610D0A975F6}"/>
              </a:ext>
            </a:extLst>
          </p:cNvPr>
          <p:cNvSpPr/>
          <p:nvPr/>
        </p:nvSpPr>
        <p:spPr>
          <a:xfrm>
            <a:off x="7640429" y="1860647"/>
            <a:ext cx="293671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6350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</a:t>
            </a:r>
            <a:endParaRPr lang="en-US" sz="1600" b="1" cap="none" spc="0" dirty="0">
              <a:ln w="6350"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68160A2-9010-E782-401E-93CF4B2EA1F9}"/>
              </a:ext>
            </a:extLst>
          </p:cNvPr>
          <p:cNvSpPr/>
          <p:nvPr/>
        </p:nvSpPr>
        <p:spPr>
          <a:xfrm>
            <a:off x="8373591" y="5928408"/>
            <a:ext cx="293671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6350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endParaRPr lang="en-US" sz="1600" b="1" cap="none" spc="0" dirty="0">
              <a:ln w="6350"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633A3E2-5BAD-5867-F3A7-F11167EF63AF}"/>
              </a:ext>
            </a:extLst>
          </p:cNvPr>
          <p:cNvSpPr/>
          <p:nvPr/>
        </p:nvSpPr>
        <p:spPr>
          <a:xfrm>
            <a:off x="5242706" y="2649116"/>
            <a:ext cx="706925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cap="none" spc="0" dirty="0">
                <a:ln w="6350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Troop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D26E36C-33AB-8EBD-C5C5-9CEDFA821493}"/>
              </a:ext>
            </a:extLst>
          </p:cNvPr>
          <p:cNvSpPr/>
          <p:nvPr/>
        </p:nvSpPr>
        <p:spPr>
          <a:xfrm>
            <a:off x="5655960" y="5819888"/>
            <a:ext cx="293671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6350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endParaRPr lang="en-US" sz="1600" b="1" cap="none" spc="0" dirty="0">
              <a:ln w="6350"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04C3893-8CEF-53FC-A440-8BB7CF3300D1}"/>
              </a:ext>
            </a:extLst>
          </p:cNvPr>
          <p:cNvSpPr/>
          <p:nvPr/>
        </p:nvSpPr>
        <p:spPr>
          <a:xfrm>
            <a:off x="9469997" y="356768"/>
            <a:ext cx="644407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cap="none" spc="0" dirty="0">
                <a:ln w="6350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Start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7AF6B20-6795-7C64-A851-04FFAB1AEFF7}"/>
              </a:ext>
            </a:extLst>
          </p:cNvPr>
          <p:cNvSpPr/>
          <p:nvPr/>
        </p:nvSpPr>
        <p:spPr>
          <a:xfrm>
            <a:off x="9882544" y="5819888"/>
            <a:ext cx="293671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6350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</a:t>
            </a:r>
            <a:endParaRPr lang="en-US" sz="1600" b="1" cap="none" spc="0" dirty="0">
              <a:ln w="6350"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DF18B1B-6989-8391-829D-55E1CD290F92}"/>
              </a:ext>
            </a:extLst>
          </p:cNvPr>
          <p:cNvSpPr/>
          <p:nvPr/>
        </p:nvSpPr>
        <p:spPr>
          <a:xfrm>
            <a:off x="9792199" y="3197378"/>
            <a:ext cx="293671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6350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9</a:t>
            </a:r>
            <a:endParaRPr lang="en-US" sz="1600" b="1" cap="none" spc="0" dirty="0">
              <a:ln w="6350"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0535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70A1F8353877543BB44F10FAD848993" ma:contentTypeVersion="17" ma:contentTypeDescription="Create a new document." ma:contentTypeScope="" ma:versionID="50335dbcb6cb50a020f562314e016851">
  <xsd:schema xmlns:xsd="http://www.w3.org/2001/XMLSchema" xmlns:xs="http://www.w3.org/2001/XMLSchema" xmlns:p="http://schemas.microsoft.com/office/2006/metadata/properties" xmlns:ns2="b23576e3-1af9-4936-9ad5-b097af53a553" xmlns:ns3="eefecf23-3dff-41e6-81d4-3550a3a77fe9" targetNamespace="http://schemas.microsoft.com/office/2006/metadata/properties" ma:root="true" ma:fieldsID="34eb4f3bc1d026c808cdf0d48180aa8b" ns2:_="" ns3:_="">
    <xsd:import namespace="b23576e3-1af9-4936-9ad5-b097af53a553"/>
    <xsd:import namespace="eefecf23-3dff-41e6-81d4-3550a3a77fe9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StaffOrg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3576e3-1af9-4936-9ad5-b097af53a553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20c66056-b3d3-4c60-9e58-8cd57d9d2c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StaffOrg" ma:index="23" nillable="true" ma:displayName="Staff Org" ma:format="Dropdown" ma:internalName="StaffOrg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fecf23-3dff-41e6-81d4-3550a3a77fe9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c9d93da0-19ce-4c64-bdc6-f47f16830003}" ma:internalName="TaxCatchAll" ma:showField="CatchAllData" ma:web="eefecf23-3dff-41e6-81d4-3550a3a77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efecf23-3dff-41e6-81d4-3550a3a77fe9" xsi:nil="true"/>
    <StaffOrg xmlns="b23576e3-1af9-4936-9ad5-b097af53a553" xsi:nil="true"/>
    <lcf76f155ced4ddcb4097134ff3c332f xmlns="b23576e3-1af9-4936-9ad5-b097af53a55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CD88FCC-787D-4DC3-A913-FEE7600CA761}"/>
</file>

<file path=customXml/itemProps2.xml><?xml version="1.0" encoding="utf-8"?>
<ds:datastoreItem xmlns:ds="http://schemas.openxmlformats.org/officeDocument/2006/customXml" ds:itemID="{319DAE20-9273-4AD5-BC7E-45DB9FDE5F00}"/>
</file>

<file path=customXml/itemProps3.xml><?xml version="1.0" encoding="utf-8"?>
<ds:datastoreItem xmlns:ds="http://schemas.openxmlformats.org/officeDocument/2006/customXml" ds:itemID="{41863067-F92B-4B68-BC13-1D824EEAA957}"/>
</file>

<file path=docMetadata/LabelInfo.xml><?xml version="1.0" encoding="utf-8"?>
<clbl:labelList xmlns:clbl="http://schemas.microsoft.com/office/2020/mipLabelMetadata">
  <clbl:label id="{37adc8ff-f4a3-4a14-9c0d-84b4985de0d2}" enabled="1" method="Privileged" siteId="{8331b18d-2d87-48ef-a35f-ac8818ebf9b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1228</TotalTime>
  <Words>12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ALLEN, CODY K CIV USAF AFMC 309 AMXG/EN</dc:creator>
  <cp:lastModifiedBy>Carter Allen</cp:lastModifiedBy>
  <cp:revision>3</cp:revision>
  <dcterms:created xsi:type="dcterms:W3CDTF">2025-10-06T11:40:57Z</dcterms:created>
  <dcterms:modified xsi:type="dcterms:W3CDTF">2025-10-13T23:58:03Z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0x010100B70A1F8353877543BB44F10FAD848993</vt:lpwstr>
  </property>
</Properties>
</file>